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68" r:id="rId4"/>
    <p:sldId id="269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91" r:id="rId15"/>
    <p:sldId id="292" r:id="rId16"/>
    <p:sldId id="293" r:id="rId17"/>
    <p:sldId id="294" r:id="rId18"/>
    <p:sldId id="296" r:id="rId19"/>
    <p:sldId id="295" r:id="rId20"/>
    <p:sldId id="297" r:id="rId21"/>
    <p:sldId id="298" r:id="rId22"/>
    <p:sldId id="26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5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22EC0E-B54A-4757-90C4-7372932CC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BA9AD3A-6F1F-4452-A6D5-75775264F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B30A2F-CBEC-478C-BF3B-5C1C8E14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C576EAF-BE71-4C3B-8B51-D4E293C8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49BB96-5449-4130-B96E-450F18C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204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F11BD-511A-4E25-B3DA-6451194F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F8A8543-2E01-4286-B144-CB03531EA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9DDC02-77FC-4320-95B6-C2191A25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EAEF0B-DFCE-444E-BCE8-CA309D16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031F82-749B-4E27-81E5-C104152C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298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31D189E-4AB7-4959-93BD-EB8425E8D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BB47F0F-9537-425D-AC1B-C748D18E9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E30B35-6476-4895-B917-97E026CB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5FDD39-0BB2-4CFD-B7A5-90C56FB7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612572-5C14-4625-A3EC-90B54DFE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2839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1D603-B48B-4D51-B53C-42277C0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CA1A1E-015F-4B43-8BC0-E5D3BD269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FC4540-1B76-4BCF-99BE-B2A4D87D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CEB4293-0CA6-49C4-86BE-CB98879B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3714F8C-1643-4897-849C-84237911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68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D45662-4128-4CF6-B6BF-C7462F15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BFAA2A-5B12-4460-982E-C4A0DA85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E4750D-CD99-46F0-8516-CFA7E291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88FE43-FE13-479E-8DC8-9D0614BA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05134C-D41D-4C0E-BA40-D93FA77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697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3C774D-E817-423D-B6B9-A6CCD9F4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C13361-0CCF-4E75-ACBA-2DF897F7A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4BEBA29-35AF-40BF-9A07-09051ACAC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A18D48-5215-4E34-BEA9-D5429671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538976C-76FA-4349-8FF0-EA7038C0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B0E55C9-AF73-4795-A92A-7A75AFDB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503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D51469-E3CB-4E17-B117-2D5E3246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0D31211-4F33-4AA0-9EB9-94F8189E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512B0D1-4FEE-4F12-85CF-930D9A67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770B2A6-975D-4720-971D-3438C838D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09C17BE-CD29-4269-9A5E-D263264E4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DFA7450-7AEA-4FD7-A19B-38EE6E6B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1CAC590-6406-48B1-8044-9ADC28CC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ABCCAC4-CBDB-4FF3-B8A0-41CFF772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38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8E9DF-EE32-4560-91CD-40FC0C77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21E6B15-664E-470F-A5A9-FB76465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B3F3F62-75A9-4B10-B937-E2332317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B1907F2-2F76-4855-A3DB-887452CD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814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E76255C-049F-4A73-96A8-33118209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A75076-AF27-4CDA-96E5-A84EBF11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1F9AFC5-D9B0-487B-AA9D-853C4C8D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074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F4152B-0CA5-4CD5-8F0A-78246D7E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94CF2-A46A-40C6-9834-594343A8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CA4DB8F-EA01-418B-9D1B-4C29395D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A02A462-739E-4636-927F-803C5EF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FE59B3E-03B6-4C7A-BD1D-DC337551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3D13F6-0AA8-4B08-A97C-CD37608A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03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90CCE7-904D-4B40-A7B5-B4C571AE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06BC17C-66AB-4464-8858-22EA3AE72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066F997-37A1-4DC8-B752-3D9C17AE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B92BAC1-E0FC-4BC7-8EB8-DEB5B532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A43450-F49A-48DC-AC5D-1FFB17F1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B889349-023B-4471-BFEE-16073CB2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90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CC9E4F6-9E03-4C0A-9D3E-96394B4E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533FEEA-59E3-4848-AB4F-481FAFA7C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B40B19-C227-4017-9D8C-535BFA7D3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952B0-BC14-4D46-8DFA-CCD43AD5AF56}" type="datetimeFigureOut">
              <a:rPr lang="en-ID" smtClean="0"/>
              <a:t>14/10/2022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639005-3B4A-4274-820E-DC2B43CAB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9879D8-F57B-4FCE-B137-91492800F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71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816A84-E56A-4C5D-986B-43B698168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475" y="1214438"/>
            <a:ext cx="7745691" cy="2387600"/>
          </a:xfr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MKU BAHASA INGGRIS</a:t>
            </a:r>
            <a:r>
              <a: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/>
            </a:r>
            <a:br>
              <a: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lang="en-US" sz="2400" dirty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Universitas </a:t>
            </a:r>
            <a:r>
              <a:rPr lang="en-US" sz="2400" dirty="0" err="1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Siber</a:t>
            </a:r>
            <a:r>
              <a:rPr lang="en-US" sz="2400" dirty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 Asia</a:t>
            </a: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/>
            </a:r>
            <a:b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kumimoji="0" lang="id-ID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/>
            </a:r>
            <a:br>
              <a:rPr kumimoji="0" lang="id-ID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altLang="id-ID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Sesi</a:t>
            </a:r>
            <a:r>
              <a:rPr kumimoji="0" lang="en-US" altLang="id-ID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id-ID" sz="2400" b="1" i="0" u="none" strike="noStrike" kern="1200" cap="none" spc="0" normalizeH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 4</a:t>
            </a:r>
            <a:r>
              <a:rPr lang="en-US" altLang="id-ID" sz="2400" b="1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_Job </a:t>
            </a:r>
            <a:r>
              <a:rPr lang="en-US" altLang="id-ID" sz="2400" b="1" dirty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Vacancy</a:t>
            </a:r>
            <a:endParaRPr lang="en-ID" sz="2400" dirty="0">
              <a:latin typeface="Montserrat" panose="02000505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79765D7-3DE7-4B42-876A-8EBCDBE18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4442" y="4695548"/>
            <a:ext cx="3478724" cy="599783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dirty="0">
                <a:latin typeface="Montserrat" panose="02000505000000020004" pitchFamily="2" charset="0"/>
              </a:rPr>
              <a:t>Team Teaching UNSIA</a:t>
            </a:r>
            <a:endParaRPr lang="en-ID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97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1AFDB28-8050-CCC7-A1F5-9D7F73B06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05" t="17499" r="13750" b="9911"/>
          <a:stretch/>
        </p:blipFill>
        <p:spPr>
          <a:xfrm>
            <a:off x="1024218" y="643467"/>
            <a:ext cx="10143563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4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72EB8A9-2D02-6D7E-816D-F5E7A7AE4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43" t="17499" r="13750" b="7456"/>
          <a:stretch/>
        </p:blipFill>
        <p:spPr>
          <a:xfrm>
            <a:off x="1205840" y="643467"/>
            <a:ext cx="9780320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1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F32D818-F1C2-796E-5C62-0B1776704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05" t="17499" r="13750" b="7456"/>
          <a:stretch/>
        </p:blipFill>
        <p:spPr>
          <a:xfrm>
            <a:off x="1190135" y="643467"/>
            <a:ext cx="9811730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9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0E5EE27-96DC-147B-2530-F70627378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66" t="17499" r="13750" b="7456"/>
          <a:stretch/>
        </p:blipFill>
        <p:spPr>
          <a:xfrm>
            <a:off x="1174364" y="643467"/>
            <a:ext cx="9843272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53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B6D5BFC-3C41-9349-4A97-E5F8E638F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62" t="17974" r="13750" b="8340"/>
          <a:stretch/>
        </p:blipFill>
        <p:spPr>
          <a:xfrm>
            <a:off x="1123645" y="643467"/>
            <a:ext cx="9944709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3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xmlns="" id="{50CCA64C-22B4-DEFE-C41C-FB0725FBA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05" t="17762" r="13750" b="7281"/>
          <a:stretch/>
        </p:blipFill>
        <p:spPr>
          <a:xfrm>
            <a:off x="1184376" y="643467"/>
            <a:ext cx="982324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DBB0EA8-23E2-6A6B-112E-85730CF2E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43" t="17762" r="13750" b="7916"/>
          <a:stretch/>
        </p:blipFill>
        <p:spPr>
          <a:xfrm>
            <a:off x="1158268" y="643467"/>
            <a:ext cx="9875463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93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B7EB3CD-74A9-B1E5-E3E8-C9ED19FBE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787" t="16304" r="13452" b="9911"/>
          <a:stretch/>
        </p:blipFill>
        <p:spPr>
          <a:xfrm>
            <a:off x="1145553" y="643467"/>
            <a:ext cx="9900893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42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87CB1F2-44A3-0A9C-6280-DCCD2908C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80" t="18610" r="13751" b="7704"/>
          <a:stretch/>
        </p:blipFill>
        <p:spPr>
          <a:xfrm>
            <a:off x="1131642" y="643467"/>
            <a:ext cx="9928716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2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9A208BE-9D4C-A613-2D77-D4223B1D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80" t="17339" r="13751" b="7916"/>
          <a:stretch/>
        </p:blipFill>
        <p:spPr>
          <a:xfrm>
            <a:off x="1201978" y="643467"/>
            <a:ext cx="978804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3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57BC46F-D369-6EFF-BCAB-301B34AE8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01" t="16489" r="9530" b="7392"/>
          <a:stretch/>
        </p:blipFill>
        <p:spPr>
          <a:xfrm>
            <a:off x="704808" y="643467"/>
            <a:ext cx="10782383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7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098A2C9-A009-6EE2-AF5B-0A33EB571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43" t="17442" r="13750" b="7068"/>
          <a:stretch/>
        </p:blipFill>
        <p:spPr>
          <a:xfrm>
            <a:off x="1234662" y="643467"/>
            <a:ext cx="9722675" cy="5571065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57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DC2E583-7F13-AAB8-475B-AEF4CEEF3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24" t="17550" r="13750" b="8340"/>
          <a:stretch/>
        </p:blipFill>
        <p:spPr>
          <a:xfrm>
            <a:off x="1136193" y="643467"/>
            <a:ext cx="9919614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2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964955-FA5D-4A11-9CD8-B176FEE9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A8A3CD-9635-4A7A-AA19-AA53744CC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>
              <a:latin typeface="Elephant" panose="02020904090505020303" pitchFamily="18" charset="0"/>
            </a:endParaRPr>
          </a:p>
          <a:p>
            <a:pPr marL="0" indent="0" algn="ctr">
              <a:buNone/>
            </a:pPr>
            <a:endParaRPr lang="en-US" sz="4000" dirty="0">
              <a:latin typeface="Elephant" panose="02020904090505020303" pitchFamily="18" charset="0"/>
            </a:endParaRPr>
          </a:p>
          <a:p>
            <a:pPr marL="0" indent="0" algn="ctr">
              <a:buNone/>
            </a:pPr>
            <a:r>
              <a:rPr lang="en-US" sz="4000" dirty="0">
                <a:latin typeface="Elephant" panose="020209040905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755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4A3E88A-9C4B-2BC1-C404-68EE9E53B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16" t="19032" r="9524" b="9911"/>
          <a:stretch/>
        </p:blipFill>
        <p:spPr>
          <a:xfrm>
            <a:off x="643467" y="693180"/>
            <a:ext cx="10905066" cy="5471639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1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EAA6382-BD76-04C1-344F-07BDF019B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43" t="17499" r="13750" b="7456"/>
          <a:stretch/>
        </p:blipFill>
        <p:spPr>
          <a:xfrm>
            <a:off x="1205840" y="643467"/>
            <a:ext cx="9780320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713BD9AA-B28A-C82F-496D-08CDAA6BC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24" t="17499" r="13750" b="9911"/>
          <a:stretch/>
        </p:blipFill>
        <p:spPr>
          <a:xfrm>
            <a:off x="1032337" y="643467"/>
            <a:ext cx="10127326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9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3B668A7-368E-A412-32D5-A97E76588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05" t="17499" r="13750" b="7456"/>
          <a:stretch/>
        </p:blipFill>
        <p:spPr>
          <a:xfrm>
            <a:off x="1190135" y="643467"/>
            <a:ext cx="9811730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4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BB18A37-0348-B6E0-EAC2-B37DA26F9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43" t="16545" r="13750" b="9911"/>
          <a:stretch/>
        </p:blipFill>
        <p:spPr>
          <a:xfrm>
            <a:off x="1106033" y="643467"/>
            <a:ext cx="9979934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4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ACD7F6C-07A0-1F4F-F3D5-41051A66C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43" t="17499" r="13750" b="7456"/>
          <a:stretch/>
        </p:blipFill>
        <p:spPr>
          <a:xfrm>
            <a:off x="1205840" y="643467"/>
            <a:ext cx="9780320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00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957A0CC-6854-70DE-03BA-2B9CE1C43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024" t="17499" r="13750" b="9911"/>
          <a:stretch/>
        </p:blipFill>
        <p:spPr>
          <a:xfrm>
            <a:off x="1032337" y="643467"/>
            <a:ext cx="10127326" cy="5571065"/>
          </a:xfrm>
          <a:prstGeom prst="rect">
            <a:avLst/>
          </a:prstGeom>
          <a:ln>
            <a:noFill/>
          </a:ln>
        </p:spPr>
      </p:pic>
      <p:sp>
        <p:nvSpPr>
          <p:cNvPr id="56" name="Isosceles Triangle 55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56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5973</TotalTime>
  <Words>8</Words>
  <Application>Microsoft Office PowerPoint</Application>
  <PresentationFormat>Custom</PresentationFormat>
  <Paragraphs>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MKU BAHASA INGGRIS Universitas Siber Asia  Sesi  4_Job Vacancy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Ekonomi &amp; Bisnis II Program Studi Manajemen  Sesi 1 – Ruang Lingkup Statistik Inferensial</dc:title>
  <dc:creator>rizky kinoy</dc:creator>
  <cp:lastModifiedBy>User 6678</cp:lastModifiedBy>
  <cp:revision>37</cp:revision>
  <dcterms:created xsi:type="dcterms:W3CDTF">2021-09-06T16:17:13Z</dcterms:created>
  <dcterms:modified xsi:type="dcterms:W3CDTF">2022-10-14T13:37:44Z</dcterms:modified>
</cp:coreProperties>
</file>